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696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AE10D4F5-DF3E-4F97-9743-B3BA6CE72F67}"/>
    <pc:docChg chg="modSld">
      <pc:chgData name="Narelle Wheaton" userId="6e1b2b30-480e-4f91-806b-6735d5b9e446" providerId="ADAL" clId="{AE10D4F5-DF3E-4F97-9743-B3BA6CE72F67}" dt="2022-08-03T07:27:04.585" v="0" actId="14100"/>
      <pc:docMkLst>
        <pc:docMk/>
      </pc:docMkLst>
      <pc:sldChg chg="modSp mod">
        <pc:chgData name="Narelle Wheaton" userId="6e1b2b30-480e-4f91-806b-6735d5b9e446" providerId="ADAL" clId="{AE10D4F5-DF3E-4F97-9743-B3BA6CE72F67}" dt="2022-08-03T07:27:04.585" v="0" actId="14100"/>
        <pc:sldMkLst>
          <pc:docMk/>
          <pc:sldMk cId="1663604590" sldId="260"/>
        </pc:sldMkLst>
        <pc:spChg chg="mod">
          <ac:chgData name="Narelle Wheaton" userId="6e1b2b30-480e-4f91-806b-6735d5b9e446" providerId="ADAL" clId="{AE10D4F5-DF3E-4F97-9743-B3BA6CE72F67}" dt="2022-08-03T07:27:04.585" v="0" actId="14100"/>
          <ac:spMkLst>
            <pc:docMk/>
            <pc:sldMk cId="1663604590" sldId="260"/>
            <ac:spMk id="4" creationId="{E1897438-6BD3-4E32-8EFD-917508CBB17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243964-A24E-4281-B796-6B9D32EE5B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A4D43E8-BF35-47B4-B1AD-8DFC7EBF71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A25C89-C9F1-4163-A851-E0D94C363F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DFB4D-C314-4F4D-A20F-077DA98EEA4C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F4827C-42B8-4B5B-9434-9E203ACBA1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98ADA5-517B-4A05-A9E3-D501ADD2FD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BD731-CF59-492E-BE14-120387BEE8F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73097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F4599C-1D0A-4878-80D7-F7D84DBD84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E333309-0502-4D37-ACB3-14B2D344F1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47C50A-BB6D-402A-B6CE-03EDBA6F7A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DFB4D-C314-4F4D-A20F-077DA98EEA4C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A876DF-778F-4FDB-82D7-E71FCD5AD9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164DFF-C0FE-41DE-B2C8-B1E59C2450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BD731-CF59-492E-BE14-120387BEE8F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760997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BC1F4C5-FBC6-4F8D-BB8B-6118F8BD33B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0CCB44-F98D-47C9-8F94-02A58343B0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AB0F05-E051-4AEE-95D2-8F3D7005A8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DFB4D-C314-4F4D-A20F-077DA98EEA4C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0CD0C5-2C4E-4F9F-A0EB-5F64031DA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8A20A3-C7FD-4E00-810E-7E09603C38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BD731-CF59-492E-BE14-120387BEE8F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22067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A17049-FC3C-4A90-9CEC-414A32E26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75F61D-B21A-4B92-AFA1-06348B9189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A0A62E-4A11-44E1-A51A-897B51B7F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DFB4D-C314-4F4D-A20F-077DA98EEA4C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95A177-5301-464E-9F50-B20EF3C21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5CD3D7-2CDC-4C4C-A00C-0CD5019533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BD731-CF59-492E-BE14-120387BEE8F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608973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952F98-264F-4772-A16B-C312E8D736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49B0C9-3CA3-419F-B397-7C07C7F644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27A237-9798-4581-9E13-A63260C002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DFB4D-C314-4F4D-A20F-077DA98EEA4C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229362-4A8B-4717-AE6E-5A30BE4C31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F3FA90-0326-492E-B8BD-1B530A9287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BD731-CF59-492E-BE14-120387BEE8F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17933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08F6BF-AFE9-4AA7-A5AA-46559B4FDA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76216D-4690-4EE3-A4EC-28914CABC4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C737E16-5B91-462B-A1E2-BC2F4A08CD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80FDD7-F103-4C46-855C-0C7EBABA88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DFB4D-C314-4F4D-A20F-077DA98EEA4C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64DAF5-C395-412F-B005-D81C324E39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D1CD60-0E80-4AE8-A3B6-AED525982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BD731-CF59-492E-BE14-120387BEE8F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00634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E9AA6C-FC5F-4C5F-B63C-3C561B6AC6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5E316F-5A37-455E-BFF0-EB93F0D4BC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FB9C258-5421-4794-B280-1B60467FE6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D4E279-DEA3-44BA-A1D7-C8E61CE855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548F377-026C-4268-9420-320EFA18DA6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3E20A79-D945-43A9-AAE6-386F95BB8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DFB4D-C314-4F4D-A20F-077DA98EEA4C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8ADE616-768A-4921-8B74-D5CE3FF59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65C1691-3E54-4AA5-A800-1922AC73F4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BD731-CF59-492E-BE14-120387BEE8F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03845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6EBBD0-99E9-4AA9-9170-1677DF682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F363CF-896E-403D-99EA-7B8C22A6CD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DFB4D-C314-4F4D-A20F-077DA98EEA4C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7024E89-C1D6-4CED-AA64-CB6AD8948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E914EF3-3B74-4926-B6AA-CD85D4715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BD731-CF59-492E-BE14-120387BEE8F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953607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517C194-1482-479B-9F08-BC673F14E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DFB4D-C314-4F4D-A20F-077DA98EEA4C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B235C1F-09E8-401B-9D9D-F9C6A4C18C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070691-EAFB-4D35-B157-AB4195969A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BD731-CF59-492E-BE14-120387BEE8F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58510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23990B-DCB3-45C0-A711-5772CFFA8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0313D5-C8D0-46B1-B4D5-93027FFDE6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2C36D4-2356-4A0D-8CEE-4629A3D8EC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DB956FD-9F22-4AFE-A3BC-825DFDF2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DFB4D-C314-4F4D-A20F-077DA98EEA4C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7C0C9D-6F5D-4444-988B-3C601F6D4F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5C9F62-5917-437F-903B-C481FA90C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BD731-CF59-492E-BE14-120387BEE8F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36791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4C18D8-BED2-4CEA-B5B5-D6D3715FB8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553F26A-6EE0-487F-B56F-B6188CACFC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EF30E5-DCD8-4C27-88C1-A150ED50F4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8D1764-CB16-407C-9DA1-ED67345B2B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DFB4D-C314-4F4D-A20F-077DA98EEA4C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CC3F73-BD8B-4883-9A18-CD68F45E1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EEFD57-7AD5-438C-8DD6-27C84812FA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BD731-CF59-492E-BE14-120387BEE8F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911043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2D74BB3-D68C-441A-81B7-BB42BE4C93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6D0638-3676-4C31-A3D6-59A1B40B25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562C5E-4838-442B-BC81-82BCD35E36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EDFB4D-C314-4F4D-A20F-077DA98EEA4C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B2115F-67E0-4939-A9EA-19AD01D6D1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E59317-0ECB-4607-B884-08982FEBB5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DBD731-CF59-492E-BE14-120387BEE8F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71782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6C53775-C994-433F-9D51-4FD4FEA57B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95120" y="1869440"/>
            <a:ext cx="9144000" cy="2490651"/>
          </a:xfrm>
        </p:spPr>
        <p:txBody>
          <a:bodyPr>
            <a:normAutofit fontScale="92500" lnSpcReduction="10000"/>
          </a:bodyPr>
          <a:lstStyle/>
          <a:p>
            <a:r>
              <a:rPr lang="en-AU" sz="22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Happiness is to know the Saviour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Living a life within His favour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Having a change in my behaviour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Happiness is the Lord</a:t>
            </a:r>
          </a:p>
        </p:txBody>
      </p:sp>
    </p:spTree>
    <p:extLst>
      <p:ext uri="{BB962C8B-B14F-4D97-AF65-F5344CB8AC3E}">
        <p14:creationId xmlns:p14="http://schemas.microsoft.com/office/powerpoint/2010/main" val="1261001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6C53775-C994-433F-9D51-4FD4FEA57B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19794"/>
            <a:ext cx="9144000" cy="2873829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Happiness is a new creation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Jesus and me in close relation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Having a part in His salvation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Happiness is the Lord</a:t>
            </a:r>
          </a:p>
        </p:txBody>
      </p:sp>
    </p:spTree>
    <p:extLst>
      <p:ext uri="{BB962C8B-B14F-4D97-AF65-F5344CB8AC3E}">
        <p14:creationId xmlns:p14="http://schemas.microsoft.com/office/powerpoint/2010/main" val="18711638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6C53775-C994-433F-9D51-4FD4FEA57B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37509"/>
            <a:ext cx="9144000" cy="2882537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Bridge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Real joy is mine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 matter if teardrops start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I've found the secret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It's Jesus in my heart</a:t>
            </a:r>
          </a:p>
        </p:txBody>
      </p:sp>
    </p:spTree>
    <p:extLst>
      <p:ext uri="{BB962C8B-B14F-4D97-AF65-F5344CB8AC3E}">
        <p14:creationId xmlns:p14="http://schemas.microsoft.com/office/powerpoint/2010/main" val="22242631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6C53775-C994-433F-9D51-4FD4FEA57B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72046"/>
            <a:ext cx="9144000" cy="3004457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Happiness is to be forgiven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Living a life that's worth the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livin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'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Taking a trip that leads to heaven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Happiness is the Lord</a:t>
            </a:r>
          </a:p>
        </p:txBody>
      </p:sp>
    </p:spTree>
    <p:extLst>
      <p:ext uri="{BB962C8B-B14F-4D97-AF65-F5344CB8AC3E}">
        <p14:creationId xmlns:p14="http://schemas.microsoft.com/office/powerpoint/2010/main" val="12643741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6C53775-C994-433F-9D51-4FD4FEA57B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81052"/>
            <a:ext cx="9144000" cy="1785257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Ending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Happiness is the Lord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Happiness is the Lord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1897438-6BD3-4E32-8EFD-917508CBB178}"/>
              </a:ext>
            </a:extLst>
          </p:cNvPr>
          <p:cNvSpPr txBox="1"/>
          <p:nvPr/>
        </p:nvSpPr>
        <p:spPr>
          <a:xfrm>
            <a:off x="243841" y="5785732"/>
            <a:ext cx="4214948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CCLI Song # 18998</a:t>
            </a:r>
          </a:p>
          <a:p>
            <a:pPr algn="l"/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Ira </a:t>
            </a:r>
            <a:r>
              <a:rPr lang="en-US" sz="900" b="0" i="0" dirty="0" err="1">
                <a:solidFill>
                  <a:schemeClr val="bg1"/>
                </a:solidFill>
                <a:effectLst/>
                <a:latin typeface="akagi_probook"/>
              </a:rPr>
              <a:t>Stanphill</a:t>
            </a:r>
            <a:endParaRPr lang="en-US" sz="900" b="0" i="0" dirty="0">
              <a:solidFill>
                <a:schemeClr val="bg1"/>
              </a:solidFill>
              <a:effectLst/>
              <a:latin typeface="akagi_probook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© 1968 New Spring (Admin. by SHOUT! Music Publishing Australia)</a:t>
            </a:r>
          </a:p>
          <a:p>
            <a:pPr algn="l"/>
            <a:r>
              <a:rPr lang="en-US" sz="9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9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9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9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9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9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9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9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16636045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157</Words>
  <Application>Microsoft Office PowerPoint</Application>
  <PresentationFormat>Widescreen</PresentationFormat>
  <Paragraphs>15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2022-08-03T07:21:52Z</dcterms:created>
  <dcterms:modified xsi:type="dcterms:W3CDTF">2023-07-09T03:47:12Z</dcterms:modified>
</cp:coreProperties>
</file>